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B57DE6-B602-4351-9CAE-8909088B8067}" type="datetimeFigureOut">
              <a:rPr lang="pl-PL" smtClean="0"/>
              <a:t>2008-04-30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D17F19-9488-47F9-8223-8A2905886D2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9064" y="1214422"/>
            <a:ext cx="8572092" cy="4424378"/>
          </a:xfrm>
        </p:spPr>
        <p:txBody>
          <a:bodyPr>
            <a:noAutofit/>
          </a:bodyPr>
          <a:lstStyle/>
          <a:p>
            <a:r>
              <a:rPr lang="pl-PL" sz="7200" dirty="0" smtClean="0"/>
              <a:t>Nie taka MATMA straszna ;-)</a:t>
            </a:r>
            <a:endParaRPr lang="pl-PL" sz="7200" dirty="0"/>
          </a:p>
        </p:txBody>
      </p:sp>
      <p:sp>
        <p:nvSpPr>
          <p:cNvPr id="4" name="Gwiazda 5-ramienna 3"/>
          <p:cNvSpPr/>
          <p:nvPr/>
        </p:nvSpPr>
        <p:spPr>
          <a:xfrm>
            <a:off x="1142976" y="2857496"/>
            <a:ext cx="2214578" cy="192882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97 0.16504 C 0.26927 0.14213 0.66545 0.07916 0.66701 0.05555 C 0.66857 0.03194 0.31996 -0.02755 0.20034 0.02384 C 0.08073 0.07523 0.01458 0.38495 -0.0507 0.36342 C -0.11615 0.34189 -0.24132 -0.05 -0.19132 -0.10487 C -0.14132 -0.15973 0.18264 -0.03959 0.24913 0.03495 C 0.3158 0.10949 0.21718 0.31643 0.20868 0.34282 C 0.2 0.36921 0.19982 0.22268 0.19687 0.19351 C 0.19392 0.16435 0.11267 0.18796 0.19097 0.16504 Z " pathEditMode="relative" ptsTypes="aaaaaaaaa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785786" y="1428736"/>
            <a:ext cx="76438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i="1" dirty="0" smtClean="0">
                <a:solidFill>
                  <a:schemeClr val="tx1">
                    <a:lumMod val="95000"/>
                  </a:schemeClr>
                </a:solidFill>
              </a:rPr>
              <a:t>	Czesio postanowił ugotować ryż. Na opakowaniu przeczytał, że czas gotowania wynosi dokładnie 16 minut. Czesio ma dwie klepsydry - małą i dużą. W małej piasek przesypuje się przez 5 minut, a w dużej przez 7 minut. Pomóż Czesiowi odmierzyć zadany czas 16 minut za pomocą dwóch klepsydr wiedząc, że każdą z nich można odwrócić w dowolnej chwili, a czas potrzebny do odwracania klepsydr zaniedbujemy. </a:t>
            </a:r>
            <a:endParaRPr lang="pl-PL" b="1" i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357290" y="571480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i="1" dirty="0" smtClean="0">
                <a:solidFill>
                  <a:srgbClr val="00B0F0"/>
                </a:solidFill>
              </a:rPr>
              <a:t>              </a:t>
            </a:r>
            <a:r>
              <a:rPr lang="pl-PL" sz="3200" b="1" i="1" u="sng" dirty="0" smtClean="0">
                <a:solidFill>
                  <a:srgbClr val="00B0F0"/>
                </a:solidFill>
              </a:rPr>
              <a:t>Zagadka 2</a:t>
            </a:r>
            <a:endParaRPr lang="pl-PL" sz="3200" b="1" i="1" u="sng" dirty="0">
              <a:solidFill>
                <a:srgbClr val="00B0F0"/>
              </a:solidFill>
            </a:endParaRPr>
          </a:p>
        </p:txBody>
      </p:sp>
      <p:pic>
        <p:nvPicPr>
          <p:cNvPr id="6" name="Picture 36" descr="D:\Users\czytelnik0004\AppData\Local\Microsoft\Windows\Temporary Internet Files\Content.IE5\DFZRLHVS\MCj042418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1699" y="3300297"/>
            <a:ext cx="1928521" cy="349317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7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57224" y="857232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                 Najpierw  Czesio postawi dwie klepsydry mała i dużą</a:t>
            </a:r>
            <a:endParaRPr lang="pl-PL" dirty="0"/>
          </a:p>
        </p:txBody>
      </p:sp>
      <p:pic>
        <p:nvPicPr>
          <p:cNvPr id="2051" name="Picture 3" descr="D:\Users\czytelnik0004\AppData\Local\Microsoft\Windows\Temporary Internet Files\Content.IE5\8S5K5RUG\MCj043392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14554"/>
            <a:ext cx="1714500" cy="1714500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2285984" y="40005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Duża- 7 minut                           Mała-5 minut</a:t>
            </a:r>
            <a:endParaRPr lang="pl-PL" dirty="0"/>
          </a:p>
        </p:txBody>
      </p:sp>
      <p:pic>
        <p:nvPicPr>
          <p:cNvPr id="9" name="Picture 4" descr="D:\Users\czytelnik0004\AppData\Local\Microsoft\Windows\Temporary Internet Files\Content.IE5\8S5K5RUG\MCj043392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2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1214414" y="928670"/>
            <a:ext cx="62865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Kiedy w małej  klepsydrze zleci wszystki piasek to w dużej pozostaną jeszcze 2 minuty, wtedy Czesio zacznie grzać ryż. </a:t>
            </a:r>
          </a:p>
          <a:p>
            <a:r>
              <a:rPr lang="pl-PL" dirty="0" smtClean="0"/>
              <a:t>Zostaną</a:t>
            </a:r>
            <a:r>
              <a:rPr lang="pl-PL" dirty="0" smtClean="0"/>
              <a:t> tylko 14 minuty można to wyliczyć z działania:</a:t>
            </a:r>
          </a:p>
          <a:p>
            <a:r>
              <a:rPr lang="pl-PL" dirty="0" smtClean="0"/>
              <a:t>16-2=14</a:t>
            </a:r>
          </a:p>
          <a:p>
            <a:r>
              <a:rPr lang="pl-PL" dirty="0" smtClean="0"/>
              <a:t>Czesio będzie musiał jeszcze dwa razy odmierzać czas duża klepsydrą :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7" name="Picture 4" descr="D:\Users\czytelnik0004\AppData\Local\Microsoft\Windows\Temporary Internet Files\Content.IE5\8S5K5RUG\MCj043392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214686"/>
            <a:ext cx="2500330" cy="2500330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3500430" y="3357562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Obliczaliśmy to w następujący sposób:</a:t>
            </a:r>
          </a:p>
          <a:p>
            <a:r>
              <a:rPr lang="pl-PL" dirty="0" smtClean="0"/>
              <a:t>16-(2+7+7)=0 </a:t>
            </a:r>
          </a:p>
          <a:p>
            <a:endParaRPr lang="pl-PL" dirty="0"/>
          </a:p>
          <a:p>
            <a:r>
              <a:rPr lang="pl-PL" dirty="0" smtClean="0"/>
              <a:t>*Po upływie 16 minut </a:t>
            </a:r>
          </a:p>
          <a:p>
            <a:r>
              <a:rPr lang="pl-PL" dirty="0" smtClean="0"/>
              <a:t>Czesio powinien wyłączyć ryż ..!</a:t>
            </a:r>
          </a:p>
          <a:p>
            <a:endParaRPr lang="pl-PL" dirty="0"/>
          </a:p>
        </p:txBody>
      </p:sp>
    </p:spTree>
  </p:cSld>
  <p:clrMapOvr>
    <a:masterClrMapping/>
  </p:clrMapOvr>
  <p:transition spd="med"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42976" y="1071546"/>
            <a:ext cx="61436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/>
              <a:t>Prezentacje opracowała: klasa </a:t>
            </a:r>
            <a:r>
              <a:rPr lang="pl-PL" sz="3600" dirty="0" err="1" smtClean="0"/>
              <a:t>Ia</a:t>
            </a:r>
            <a:r>
              <a:rPr lang="pl-PL" sz="3600" dirty="0" smtClean="0"/>
              <a:t> </a:t>
            </a:r>
          </a:p>
          <a:p>
            <a:r>
              <a:rPr lang="pl-PL" sz="3600" dirty="0" smtClean="0"/>
              <a:t>Zespołu Szkół w </a:t>
            </a:r>
            <a:r>
              <a:rPr lang="pl-PL" sz="3600" dirty="0" err="1" smtClean="0"/>
              <a:t>Trzebielu</a:t>
            </a:r>
            <a:endParaRPr lang="pl-PL" sz="3600" dirty="0" smtClean="0"/>
          </a:p>
          <a:p>
            <a:r>
              <a:rPr lang="pl-PL" sz="3600" dirty="0" smtClean="0"/>
              <a:t> </a:t>
            </a:r>
          </a:p>
          <a:p>
            <a:r>
              <a:rPr lang="pl-PL" sz="3600" dirty="0" smtClean="0"/>
              <a:t>Pod Opieką :</a:t>
            </a:r>
          </a:p>
          <a:p>
            <a:endParaRPr lang="pl-PL" sz="3600" dirty="0" smtClean="0"/>
          </a:p>
          <a:p>
            <a:r>
              <a:rPr lang="pl-PL" sz="3600" dirty="0" smtClean="0"/>
              <a:t>Pani mgr</a:t>
            </a:r>
            <a:r>
              <a:rPr lang="pl-PL" sz="3600" dirty="0"/>
              <a:t> </a:t>
            </a:r>
            <a:r>
              <a:rPr lang="pl-PL" sz="3600" dirty="0" smtClean="0"/>
              <a:t>Barbary Kowalskiej</a:t>
            </a:r>
          </a:p>
          <a:p>
            <a:endParaRPr lang="pl-PL" sz="3600" dirty="0" smtClean="0"/>
          </a:p>
          <a:p>
            <a:r>
              <a:rPr lang="pl-PL" sz="3600" dirty="0" smtClean="0"/>
              <a:t>Pani mgr inż. Danuty Paś</a:t>
            </a:r>
            <a:endParaRPr lang="pl-PL" sz="3600" dirty="0"/>
          </a:p>
        </p:txBody>
      </p:sp>
    </p:spTree>
  </p:cSld>
  <p:clrMapOvr>
    <a:masterClrMapping/>
  </p:clrMapOvr>
  <p:transition spd="med"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103</TotalTime>
  <Words>109</Words>
  <Application>Microsoft Office PowerPoint</Application>
  <PresentationFormat>Pokaz na ekranie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Techniczny</vt:lpstr>
      <vt:lpstr>Nie taka MATMA straszna ;-)</vt:lpstr>
      <vt:lpstr>Slajd 2</vt:lpstr>
      <vt:lpstr>Slajd 3</vt:lpstr>
      <vt:lpstr>Slajd 4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 taka MATMA straszna ;-)</dc:title>
  <dc:creator>czytelnik0004</dc:creator>
  <cp:lastModifiedBy>czytelnik0004</cp:lastModifiedBy>
  <cp:revision>11</cp:revision>
  <dcterms:created xsi:type="dcterms:W3CDTF">2008-04-30T10:23:47Z</dcterms:created>
  <dcterms:modified xsi:type="dcterms:W3CDTF">2008-04-30T12:06:58Z</dcterms:modified>
</cp:coreProperties>
</file>