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6" r:id="rId7"/>
    <p:sldId id="267" r:id="rId8"/>
    <p:sldId id="268" r:id="rId9"/>
    <p:sldId id="264" r:id="rId10"/>
    <p:sldId id="269" r:id="rId11"/>
    <p:sldId id="273" r:id="rId12"/>
    <p:sldId id="274" r:id="rId13"/>
    <p:sldId id="275" r:id="rId14"/>
    <p:sldId id="263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568"/>
    <a:srgbClr val="9D7B4D"/>
    <a:srgbClr val="7E633E"/>
    <a:srgbClr val="B06442"/>
    <a:srgbClr val="834A31"/>
    <a:srgbClr val="CC6600"/>
    <a:srgbClr val="000000"/>
    <a:srgbClr val="DDF5FB"/>
    <a:srgbClr val="F78E37"/>
    <a:srgbClr val="735A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95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2EEC-CAC9-4D77-B697-AB08950EE027}" type="datetimeFigureOut">
              <a:rPr lang="pl-PL" smtClean="0"/>
              <a:pPr/>
              <a:t>2008-04-29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8DD7E-B33F-4C43-A426-41706B8275D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14282" y="500042"/>
            <a:ext cx="87031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NIE TAKA MATMA STRASZNA-</a:t>
            </a:r>
          </a:p>
          <a:p>
            <a:pPr algn="ctr"/>
            <a:r>
              <a:rPr lang="pl-PL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ZAGADKA NR 2</a:t>
            </a:r>
            <a:endParaRPr lang="pl-P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143108" y="2571744"/>
            <a:ext cx="62151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Czesio postanowił ugotować ryż. Na opakowaniu przeczytał, że czas gotowania wynosi dokładnie 16 minut. Czesio ma dwie klepsydry - małą i dużą. W małej piasek przesypuje się przez 5 minut, a w dużej przez 7 minut. Pomóż Czesiowi odmierzyć zadany czas 16 minut za pomocą dwóch klepsydr wiedząc, że każdą z nich można odwrócić w dowolnej chwili, a czas potrzebny do odwracania klepsydr zaniedbujemy. </a:t>
            </a:r>
            <a:endParaRPr lang="pl-PL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2"/>
          <a:srcRect t="5333" r="3333"/>
          <a:stretch>
            <a:fillRect/>
          </a:stretch>
        </p:blipFill>
        <p:spPr bwMode="auto">
          <a:xfrm>
            <a:off x="357158" y="1857364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Prostokąt 3"/>
          <p:cNvSpPr/>
          <p:nvPr/>
        </p:nvSpPr>
        <p:spPr>
          <a:xfrm>
            <a:off x="2143108" y="0"/>
            <a:ext cx="45528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1 (wg Pani </a:t>
            </a:r>
            <a:r>
              <a:rPr lang="pl-PL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Frau</a:t>
            </a:r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):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Objaśnienie owalne 5"/>
          <p:cNvSpPr/>
          <p:nvPr/>
        </p:nvSpPr>
        <p:spPr>
          <a:xfrm>
            <a:off x="3714744" y="857232"/>
            <a:ext cx="3929090" cy="2071702"/>
          </a:xfrm>
          <a:prstGeom prst="wedgeEllipseCallout">
            <a:avLst>
              <a:gd name="adj1" fmla="val -79044"/>
              <a:gd name="adj2" fmla="val 649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Zaczynam tak, jak Ty, ale to oczywiste- puszczam obie klepsydry i odmierzam 7 minut.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" name="Grupa 15"/>
          <p:cNvGrpSpPr/>
          <p:nvPr/>
        </p:nvGrpSpPr>
        <p:grpSpPr>
          <a:xfrm>
            <a:off x="3143240" y="3429000"/>
            <a:ext cx="5833124" cy="2575078"/>
            <a:chOff x="2643174" y="3429000"/>
            <a:chExt cx="5833124" cy="2575078"/>
          </a:xfrm>
        </p:grpSpPr>
        <p:grpSp>
          <p:nvGrpSpPr>
            <p:cNvPr id="17" name="Grupa 28"/>
            <p:cNvGrpSpPr/>
            <p:nvPr/>
          </p:nvGrpSpPr>
          <p:grpSpPr>
            <a:xfrm>
              <a:off x="2643174" y="3429000"/>
              <a:ext cx="1714512" cy="2575078"/>
              <a:chOff x="2786050" y="4071942"/>
              <a:chExt cx="1714512" cy="2575078"/>
            </a:xfrm>
          </p:grpSpPr>
          <p:pic>
            <p:nvPicPr>
              <p:cNvPr id="32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786050" y="4071942"/>
                <a:ext cx="1714512" cy="2575078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33" name="Elipsa 3"/>
              <p:cNvSpPr/>
              <p:nvPr/>
            </p:nvSpPr>
            <p:spPr>
              <a:xfrm flipH="1">
                <a:off x="3214678" y="607220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4" name="Elipsa 4"/>
              <p:cNvSpPr/>
              <p:nvPr/>
            </p:nvSpPr>
            <p:spPr>
              <a:xfrm flipH="1">
                <a:off x="3500430" y="6143644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5" name="Elipsa 5"/>
              <p:cNvSpPr/>
              <p:nvPr/>
            </p:nvSpPr>
            <p:spPr>
              <a:xfrm flipH="1">
                <a:off x="3786182" y="607220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6" name="Elipsa 6"/>
              <p:cNvSpPr/>
              <p:nvPr/>
            </p:nvSpPr>
            <p:spPr>
              <a:xfrm flipH="1">
                <a:off x="3357554" y="5857892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7" name="Elipsa 7"/>
              <p:cNvSpPr/>
              <p:nvPr/>
            </p:nvSpPr>
            <p:spPr>
              <a:xfrm flipH="1">
                <a:off x="3643306" y="5929330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8" name="Elipsa 8"/>
              <p:cNvSpPr/>
              <p:nvPr/>
            </p:nvSpPr>
            <p:spPr>
              <a:xfrm flipH="1">
                <a:off x="3571868" y="571501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9" name="Elipsa 9"/>
              <p:cNvSpPr/>
              <p:nvPr/>
            </p:nvSpPr>
            <p:spPr>
              <a:xfrm flipH="1">
                <a:off x="3500430" y="5500702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18" name="Grupa 29"/>
            <p:cNvGrpSpPr/>
            <p:nvPr/>
          </p:nvGrpSpPr>
          <p:grpSpPr>
            <a:xfrm>
              <a:off x="5429256" y="3643314"/>
              <a:ext cx="1475406" cy="2215957"/>
              <a:chOff x="6500826" y="4000504"/>
              <a:chExt cx="1475406" cy="2215957"/>
            </a:xfrm>
          </p:grpSpPr>
          <p:pic>
            <p:nvPicPr>
              <p:cNvPr id="26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500826" y="4000504"/>
                <a:ext cx="1475406" cy="2215957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27" name="Elipsa 26"/>
              <p:cNvSpPr/>
              <p:nvPr/>
            </p:nvSpPr>
            <p:spPr>
              <a:xfrm flipH="1">
                <a:off x="7072330" y="557214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Elipsa 27"/>
              <p:cNvSpPr/>
              <p:nvPr/>
            </p:nvSpPr>
            <p:spPr>
              <a:xfrm flipH="1">
                <a:off x="7215206" y="5786454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Elipsa 28"/>
              <p:cNvSpPr/>
              <p:nvPr/>
            </p:nvSpPr>
            <p:spPr>
              <a:xfrm flipH="1">
                <a:off x="7286644" y="550070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0" name="Elipsa 29"/>
              <p:cNvSpPr/>
              <p:nvPr/>
            </p:nvSpPr>
            <p:spPr>
              <a:xfrm flipH="1">
                <a:off x="7143768" y="5286388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31" name="Elipsa 30"/>
              <p:cNvSpPr/>
              <p:nvPr/>
            </p:nvSpPr>
            <p:spPr>
              <a:xfrm flipH="1">
                <a:off x="6858016" y="5786454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19" name="Grupa 27"/>
            <p:cNvGrpSpPr/>
            <p:nvPr/>
          </p:nvGrpSpPr>
          <p:grpSpPr>
            <a:xfrm>
              <a:off x="7000892" y="3643314"/>
              <a:ext cx="1475406" cy="2215957"/>
              <a:chOff x="4826555" y="4160989"/>
              <a:chExt cx="1475406" cy="2215957"/>
            </a:xfrm>
          </p:grpSpPr>
          <p:pic>
            <p:nvPicPr>
              <p:cNvPr id="20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826555" y="4160989"/>
                <a:ext cx="1475406" cy="2215957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21" name="Elipsa 20"/>
              <p:cNvSpPr/>
              <p:nvPr/>
            </p:nvSpPr>
            <p:spPr>
              <a:xfrm flipH="1">
                <a:off x="5643570" y="592933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2" name="Elipsa 21"/>
              <p:cNvSpPr/>
              <p:nvPr/>
            </p:nvSpPr>
            <p:spPr>
              <a:xfrm flipH="1">
                <a:off x="5286380" y="585789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3" name="Elipsa 22"/>
              <p:cNvSpPr/>
              <p:nvPr/>
            </p:nvSpPr>
            <p:spPr>
              <a:xfrm flipH="1">
                <a:off x="5693305" y="473975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4" name="Elipsa 23"/>
              <p:cNvSpPr/>
              <p:nvPr/>
            </p:nvSpPr>
            <p:spPr>
              <a:xfrm flipH="1">
                <a:off x="5500694" y="4643446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5" name="Elipsa 24"/>
              <p:cNvSpPr/>
              <p:nvPr/>
            </p:nvSpPr>
            <p:spPr>
              <a:xfrm flipH="1">
                <a:off x="5429256" y="485776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grpSp>
        <p:nvGrpSpPr>
          <p:cNvPr id="40" name="Grupa 39"/>
          <p:cNvGrpSpPr/>
          <p:nvPr/>
        </p:nvGrpSpPr>
        <p:grpSpPr>
          <a:xfrm>
            <a:off x="3357554" y="5743567"/>
            <a:ext cx="5786446" cy="1114433"/>
            <a:chOff x="3357554" y="5743567"/>
            <a:chExt cx="5786446" cy="1114433"/>
          </a:xfrm>
        </p:grpSpPr>
        <p:sp>
          <p:nvSpPr>
            <p:cNvPr id="41" name="pole tekstowe 40"/>
            <p:cNvSpPr txBox="1"/>
            <p:nvPr/>
          </p:nvSpPr>
          <p:spPr>
            <a:xfrm>
              <a:off x="3357554" y="6072206"/>
              <a:ext cx="48577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8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RYŻ GOTUJE SIĘ JUŻ: 7 MINUT</a:t>
              </a:r>
              <a:endParaRPr lang="pl-PL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42" name="Picture 2" descr="C:\Users\Dyrektor\AppData\Local\Microsoft\Windows\Temporary Internet Files\Content.IE5\058UY88G\MMj02362070000[1]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58182" y="5743567"/>
              <a:ext cx="785818" cy="111443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2"/>
          <a:srcRect t="5333" r="3333"/>
          <a:stretch>
            <a:fillRect/>
          </a:stretch>
        </p:blipFill>
        <p:spPr bwMode="auto">
          <a:xfrm>
            <a:off x="357158" y="1857364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Prostokąt 3"/>
          <p:cNvSpPr/>
          <p:nvPr/>
        </p:nvSpPr>
        <p:spPr>
          <a:xfrm>
            <a:off x="2143108" y="0"/>
            <a:ext cx="45528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2 (wg Pani </a:t>
            </a:r>
            <a:r>
              <a:rPr lang="pl-PL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Frau</a:t>
            </a:r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):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Objaśnienie owalne 5"/>
          <p:cNvSpPr/>
          <p:nvPr/>
        </p:nvSpPr>
        <p:spPr>
          <a:xfrm>
            <a:off x="3714744" y="857232"/>
            <a:ext cx="3929090" cy="2071702"/>
          </a:xfrm>
          <a:prstGeom prst="wedgeEllipseCallout">
            <a:avLst>
              <a:gd name="adj1" fmla="val -79044"/>
              <a:gd name="adj2" fmla="val 649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Następnie Mój geniusz osiąga apogeum- obracam małą klepsydrę w celu odmierzenia 2 minut. 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upa 29"/>
          <p:cNvGrpSpPr/>
          <p:nvPr/>
        </p:nvGrpSpPr>
        <p:grpSpPr>
          <a:xfrm>
            <a:off x="5000628" y="3357562"/>
            <a:ext cx="1475406" cy="2215957"/>
            <a:chOff x="6500826" y="4000504"/>
            <a:chExt cx="1475406" cy="2215957"/>
          </a:xfrm>
        </p:grpSpPr>
        <p:pic>
          <p:nvPicPr>
            <p:cNvPr id="26" name="Picture 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500826" y="4000504"/>
              <a:ext cx="1475406" cy="221595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7" name="Elipsa 26"/>
            <p:cNvSpPr/>
            <p:nvPr/>
          </p:nvSpPr>
          <p:spPr>
            <a:xfrm flipH="1">
              <a:off x="7072330" y="557214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8" name="Elipsa 27"/>
            <p:cNvSpPr/>
            <p:nvPr/>
          </p:nvSpPr>
          <p:spPr>
            <a:xfrm flipH="1">
              <a:off x="7215206" y="5786454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9" name="Elipsa 28"/>
            <p:cNvSpPr/>
            <p:nvPr/>
          </p:nvSpPr>
          <p:spPr>
            <a:xfrm flipH="1">
              <a:off x="7286644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0" name="Elipsa 29"/>
            <p:cNvSpPr/>
            <p:nvPr/>
          </p:nvSpPr>
          <p:spPr>
            <a:xfrm flipH="1">
              <a:off x="7143768" y="5286388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1" name="Elipsa 30"/>
            <p:cNvSpPr/>
            <p:nvPr/>
          </p:nvSpPr>
          <p:spPr>
            <a:xfrm flipH="1">
              <a:off x="6858016" y="5786454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9" name="Grupa 39"/>
          <p:cNvGrpSpPr/>
          <p:nvPr/>
        </p:nvGrpSpPr>
        <p:grpSpPr>
          <a:xfrm>
            <a:off x="3357554" y="5743567"/>
            <a:ext cx="5786446" cy="1114433"/>
            <a:chOff x="3357554" y="5743567"/>
            <a:chExt cx="5786446" cy="1114433"/>
          </a:xfrm>
        </p:grpSpPr>
        <p:sp>
          <p:nvSpPr>
            <p:cNvPr id="41" name="pole tekstowe 40"/>
            <p:cNvSpPr txBox="1"/>
            <p:nvPr/>
          </p:nvSpPr>
          <p:spPr>
            <a:xfrm>
              <a:off x="3357554" y="6072206"/>
              <a:ext cx="48577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8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RYŻ GOTUJE SIĘ JUŻ: 9 MINUT</a:t>
              </a:r>
              <a:endParaRPr lang="pl-PL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42" name="Picture 2" descr="C:\Users\Dyrektor\AppData\Local\Microsoft\Windows\Temporary Internet Files\Content.IE5\058UY88G\MMj02362070000[1]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58182" y="5743567"/>
              <a:ext cx="785818" cy="111443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2"/>
          <a:srcRect t="5333" r="3333"/>
          <a:stretch>
            <a:fillRect/>
          </a:stretch>
        </p:blipFill>
        <p:spPr bwMode="auto">
          <a:xfrm>
            <a:off x="357158" y="1857364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Prostokąt 3"/>
          <p:cNvSpPr/>
          <p:nvPr/>
        </p:nvSpPr>
        <p:spPr>
          <a:xfrm>
            <a:off x="2143108" y="0"/>
            <a:ext cx="620439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3 i ostatni (wg Pani </a:t>
            </a:r>
            <a:r>
              <a:rPr lang="pl-PL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Frau</a:t>
            </a:r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):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Objaśnienie owalne 5"/>
          <p:cNvSpPr/>
          <p:nvPr/>
        </p:nvSpPr>
        <p:spPr>
          <a:xfrm>
            <a:off x="3714744" y="857232"/>
            <a:ext cx="3929090" cy="2071702"/>
          </a:xfrm>
          <a:prstGeom prst="wedgeEllipseCallout">
            <a:avLst>
              <a:gd name="adj1" fmla="val -79044"/>
              <a:gd name="adj2" fmla="val 649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koniec biorę dużą klepsydrę i odmierzam nią 7 minut. Ryż gotowy!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upa 28"/>
          <p:cNvGrpSpPr/>
          <p:nvPr/>
        </p:nvGrpSpPr>
        <p:grpSpPr>
          <a:xfrm>
            <a:off x="4929190" y="3214686"/>
            <a:ext cx="1714512" cy="2575078"/>
            <a:chOff x="2786050" y="4071942"/>
            <a:chExt cx="1714512" cy="2575078"/>
          </a:xfrm>
        </p:grpSpPr>
        <p:pic>
          <p:nvPicPr>
            <p:cNvPr id="32" name="Picture 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6050" y="4071942"/>
              <a:ext cx="1714512" cy="257507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3" name="Elipsa 3"/>
            <p:cNvSpPr/>
            <p:nvPr/>
          </p:nvSpPr>
          <p:spPr>
            <a:xfrm flipH="1">
              <a:off x="3214678" y="607220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Elipsa 4"/>
            <p:cNvSpPr/>
            <p:nvPr/>
          </p:nvSpPr>
          <p:spPr>
            <a:xfrm flipH="1">
              <a:off x="3500430" y="6143644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Elipsa 5"/>
            <p:cNvSpPr/>
            <p:nvPr/>
          </p:nvSpPr>
          <p:spPr>
            <a:xfrm flipH="1">
              <a:off x="3786182" y="607220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Elipsa 6"/>
            <p:cNvSpPr/>
            <p:nvPr/>
          </p:nvSpPr>
          <p:spPr>
            <a:xfrm flipH="1">
              <a:off x="3357554" y="585789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Elipsa 7"/>
            <p:cNvSpPr/>
            <p:nvPr/>
          </p:nvSpPr>
          <p:spPr>
            <a:xfrm flipH="1">
              <a:off x="3643306" y="592933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Elipsa 8"/>
            <p:cNvSpPr/>
            <p:nvPr/>
          </p:nvSpPr>
          <p:spPr>
            <a:xfrm flipH="1">
              <a:off x="3571868" y="571501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Elipsa 9"/>
            <p:cNvSpPr/>
            <p:nvPr/>
          </p:nvSpPr>
          <p:spPr>
            <a:xfrm flipH="1">
              <a:off x="3500430" y="550070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4" name="Prostokąt 23"/>
          <p:cNvSpPr/>
          <p:nvPr/>
        </p:nvSpPr>
        <p:spPr>
          <a:xfrm>
            <a:off x="2428860" y="6000768"/>
            <a:ext cx="52007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RYŻ JUŻ SIĘ UGOTOWAŁ!!!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5" name="Picture 2" descr="C:\Users\Dyrektor\AppData\Local\Microsoft\Windows\Temporary Internet Files\Content.IE5\39745UXY\MCj0298089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6117" y="5214950"/>
            <a:ext cx="1557883" cy="143584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Objaśnienie owalne 15"/>
          <p:cNvSpPr/>
          <p:nvPr/>
        </p:nvSpPr>
        <p:spPr>
          <a:xfrm>
            <a:off x="2857488" y="214290"/>
            <a:ext cx="4500594" cy="2428892"/>
          </a:xfrm>
          <a:prstGeom prst="wedgeEllipseCallout">
            <a:avLst>
              <a:gd name="adj1" fmla="val -71906"/>
              <a:gd name="adj2" fmla="val 5930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Pani </a:t>
            </a:r>
            <a:r>
              <a:rPr lang="pl-PL" sz="2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</a:t>
            </a:r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nie sztuka ugotować ryż- trzeba go umieć dobrze przyrządzić! Np. przygotowując risotto z warzywami. Ha!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3"/>
          <a:srcRect t="5333" r="3333"/>
          <a:stretch>
            <a:fillRect/>
          </a:stretch>
        </p:blipFill>
        <p:spPr bwMode="auto">
          <a:xfrm>
            <a:off x="6143636" y="3447451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21" name="Objaśnienie owalne 20"/>
          <p:cNvSpPr/>
          <p:nvPr/>
        </p:nvSpPr>
        <p:spPr>
          <a:xfrm>
            <a:off x="2500298" y="3000372"/>
            <a:ext cx="4071966" cy="1928826"/>
          </a:xfrm>
          <a:prstGeom prst="wedgeEllipseCallout">
            <a:avLst>
              <a:gd name="adj1" fmla="val 60683"/>
              <a:gd name="adj2" fmla="val 561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Czesiu, pokaż, że jesteś mężczyzną i ugotuj mi coś pysznego!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00100" y="714356"/>
            <a:ext cx="7429552" cy="6000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-10 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 </a:t>
            </a: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ryżu</a:t>
            </a:r>
            <a:b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-40 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 różnych warzyw (pietruszka, seler, por, włoska kapusta, </a:t>
            </a:r>
            <a:endParaRPr lang="pl-PL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marchew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cebula, kalafior, zielony groszek)</a:t>
            </a:r>
            <a:b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-łyżka 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tłuszczu</a:t>
            </a:r>
            <a:b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-10 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 świeżych grzybów borowików (5 dag pieczarek)</a:t>
            </a:r>
            <a:b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-1,5 </a:t>
            </a:r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szklanki sosu beszamelowego</a:t>
            </a:r>
          </a:p>
          <a:p>
            <a:pPr algn="ctr"/>
            <a:r>
              <a:rPr lang="pl-PL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Ryż opłukać, zalać wrzącą wodą, dając jej 2 razy tyle; ile wynosi objętość ryżu. Włożyć łyżeczkę tłuszczu, posolić, gotować tak długo, aż woda wsiąknie w ryż, wypiec w piekarniku. Warzywa oczyścić i opłukać. Seler, pietruszkę, marchew i cebulę zetrzeć na tarce o dużych otworach, kalafior podzielić na cząstki, kapustę włoską poszatkować. Wszystkie warzywa zalać wodą, dodać łyżeczkę tłuszczu, posolić, dusić pod przykryciem. Grzyby i cebulę oczyścić, opłukać, obrać, posiekać, wlać 3 - 4 łyżki wody, dodać 2 łyżeczki tłuszczu, posolić, dusić 20 min. Przyrządzić sos beszamelowy. Ryż, grzyby i warzywa wymieszać z połową sosu (jeżeli potrzeba, dodać kostkę przyprawy do zup rozpuszczoną w dwu łyżkach wody). Ułożyć porcje w muszelkach, pokryć sosem i zapiec. Do ryżu można dodać uduszone podroby z drobiu; wówczas wystarczy tylko 20 dag warzyw.</a:t>
            </a:r>
          </a:p>
        </p:txBody>
      </p:sp>
      <p:sp>
        <p:nvSpPr>
          <p:cNvPr id="4" name="Prostokąt 3"/>
          <p:cNvSpPr/>
          <p:nvPr/>
        </p:nvSpPr>
        <p:spPr>
          <a:xfrm>
            <a:off x="2214546" y="0"/>
            <a:ext cx="53001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RISOTTO PO CZESIOWEMU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aśnienie owalne 6"/>
          <p:cNvSpPr/>
          <p:nvPr/>
        </p:nvSpPr>
        <p:spPr>
          <a:xfrm>
            <a:off x="2714612" y="857232"/>
            <a:ext cx="6072230" cy="2286016"/>
          </a:xfrm>
          <a:prstGeom prst="wedgeEllipseCallout">
            <a:avLst>
              <a:gd name="adj1" fmla="val -66114"/>
              <a:gd name="adj2" fmla="val 3069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SMACZNEGO!!!</a:t>
            </a:r>
            <a:endParaRPr lang="pl-PL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1000108"/>
            <a:ext cx="9256957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Rozwiązanie opracowała Klasa IIIA</a:t>
            </a:r>
          </a:p>
          <a:p>
            <a:pPr algn="ctr"/>
            <a:endParaRPr lang="pl-PL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Gimnazjum nr 2 im. Jana Pawła II w Sulechowie</a:t>
            </a:r>
          </a:p>
          <a:p>
            <a:pPr algn="ctr"/>
            <a:endParaRPr lang="pl-PL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GRUPA NR 20</a:t>
            </a:r>
          </a:p>
          <a:p>
            <a:pPr algn="ctr"/>
            <a:endParaRPr lang="pl-PL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Pod opieką mgr inż. Ewy </a:t>
            </a:r>
            <a:r>
              <a:rPr lang="pl-PL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Łysień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a 18"/>
          <p:cNvGrpSpPr/>
          <p:nvPr/>
        </p:nvGrpSpPr>
        <p:grpSpPr>
          <a:xfrm>
            <a:off x="1643042" y="1357298"/>
            <a:ext cx="2466975" cy="3705225"/>
            <a:chOff x="1643042" y="1643050"/>
            <a:chExt cx="2466975" cy="3705225"/>
          </a:xfrm>
        </p:grpSpPr>
        <p:pic>
          <p:nvPicPr>
            <p:cNvPr id="2049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43042" y="1643050"/>
              <a:ext cx="2466975" cy="370522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Elipsa 3"/>
            <p:cNvSpPr/>
            <p:nvPr/>
          </p:nvSpPr>
          <p:spPr>
            <a:xfrm flipH="1">
              <a:off x="2643174" y="3286124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Elipsa 4"/>
            <p:cNvSpPr/>
            <p:nvPr/>
          </p:nvSpPr>
          <p:spPr>
            <a:xfrm flipH="1">
              <a:off x="2786050" y="3000372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/>
            <p:nvPr/>
          </p:nvSpPr>
          <p:spPr>
            <a:xfrm flipH="1">
              <a:off x="2500298" y="2786058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 flipH="1">
              <a:off x="3000364" y="2786058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/>
            <p:nvPr/>
          </p:nvSpPr>
          <p:spPr>
            <a:xfrm flipH="1">
              <a:off x="2786050" y="2500306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 flipH="1">
              <a:off x="3143240" y="2428868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 flipH="1">
              <a:off x="2428860" y="2428868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4857752" y="1785926"/>
            <a:ext cx="2188868" cy="3287527"/>
            <a:chOff x="3571868" y="1141605"/>
            <a:chExt cx="2188868" cy="3287527"/>
          </a:xfrm>
          <a:effectLst/>
        </p:grpSpPr>
        <p:pic>
          <p:nvPicPr>
            <p:cNvPr id="3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71868" y="1141605"/>
              <a:ext cx="2188868" cy="328752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1" name="Elipsa 10"/>
            <p:cNvSpPr/>
            <p:nvPr/>
          </p:nvSpPr>
          <p:spPr>
            <a:xfrm flipH="1">
              <a:off x="4643438" y="2214554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" name="Elipsa 11"/>
            <p:cNvSpPr/>
            <p:nvPr/>
          </p:nvSpPr>
          <p:spPr>
            <a:xfrm flipH="1">
              <a:off x="4500562" y="2571744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Elipsa 12"/>
            <p:cNvSpPr/>
            <p:nvPr/>
          </p:nvSpPr>
          <p:spPr>
            <a:xfrm flipH="1">
              <a:off x="4857752" y="2000240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Elipsa 13"/>
            <p:cNvSpPr/>
            <p:nvPr/>
          </p:nvSpPr>
          <p:spPr>
            <a:xfrm flipH="1">
              <a:off x="4572000" y="1857364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Elipsa 14"/>
            <p:cNvSpPr/>
            <p:nvPr/>
          </p:nvSpPr>
          <p:spPr>
            <a:xfrm flipH="1">
              <a:off x="4286248" y="2071678"/>
              <a:ext cx="214314" cy="214314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Prostokąt 19"/>
          <p:cNvSpPr/>
          <p:nvPr/>
        </p:nvSpPr>
        <p:spPr>
          <a:xfrm>
            <a:off x="1142976" y="285728"/>
            <a:ext cx="7120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OTO KLEPSYDRY CZESIA:</a:t>
            </a:r>
            <a:endParaRPr lang="pl-PL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642910" y="5786454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Każda kuleczka w klepsydrze oznacza 1 minutę. </a:t>
            </a:r>
            <a:endParaRPr lang="pl-P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1857356" y="5143512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minutowa</a:t>
            </a:r>
            <a:endParaRPr lang="pl-PL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5214942" y="514351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minutowa</a:t>
            </a:r>
            <a:endParaRPr lang="pl-PL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000496" y="2928934"/>
            <a:ext cx="49292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Wbrew temu, co sądzi pani </a:t>
            </a:r>
            <a:r>
              <a:rPr lang="pl-PL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</a:t>
            </a:r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Czesio nie jest matematycznym </a:t>
            </a:r>
            <a:r>
              <a:rPr lang="pl-PL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tępolem</a:t>
            </a:r>
            <a:r>
              <a:rPr lang="pl-PL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umie ugotować ryż przy pomocy dwóch klepsydr. Oto sposób, w jaki Czesio poradził sobie z tą niezwykle skomplikowaną łamigłówką:</a:t>
            </a:r>
            <a:endParaRPr lang="pl-PL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2"/>
          <a:srcRect t="5333" r="3333"/>
          <a:stretch>
            <a:fillRect/>
          </a:stretch>
        </p:blipFill>
        <p:spPr bwMode="auto">
          <a:xfrm>
            <a:off x="857224" y="928670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aśnienie owalne 19"/>
          <p:cNvSpPr/>
          <p:nvPr/>
        </p:nvSpPr>
        <p:spPr>
          <a:xfrm>
            <a:off x="2857488" y="571480"/>
            <a:ext cx="4929222" cy="2214578"/>
          </a:xfrm>
          <a:prstGeom prst="wedgeEllipseCallout">
            <a:avLst>
              <a:gd name="adj1" fmla="val -72698"/>
              <a:gd name="adj2" fmla="val 46323"/>
            </a:avLst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Odmierzam 7 minut przy pomocy dużej klepsydry. Jednocześnie małą klepsydrą odmierzam 5 minut i jeszcze 2, czyli razem też 7 minut.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4" name="Grupa 33"/>
          <p:cNvGrpSpPr/>
          <p:nvPr/>
        </p:nvGrpSpPr>
        <p:grpSpPr>
          <a:xfrm>
            <a:off x="2643174" y="3429000"/>
            <a:ext cx="5833124" cy="2575078"/>
            <a:chOff x="2643174" y="3429000"/>
            <a:chExt cx="5833124" cy="2575078"/>
          </a:xfrm>
        </p:grpSpPr>
        <p:grpSp>
          <p:nvGrpSpPr>
            <p:cNvPr id="29" name="Grupa 28"/>
            <p:cNvGrpSpPr/>
            <p:nvPr/>
          </p:nvGrpSpPr>
          <p:grpSpPr>
            <a:xfrm>
              <a:off x="2643174" y="3429000"/>
              <a:ext cx="1714512" cy="2575078"/>
              <a:chOff x="2786050" y="4071942"/>
              <a:chExt cx="1714512" cy="2575078"/>
            </a:xfrm>
          </p:grpSpPr>
          <p:pic>
            <p:nvPicPr>
              <p:cNvPr id="3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786050" y="4071942"/>
                <a:ext cx="1714512" cy="2575078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4" name="Elipsa 3"/>
              <p:cNvSpPr/>
              <p:nvPr/>
            </p:nvSpPr>
            <p:spPr>
              <a:xfrm flipH="1">
                <a:off x="3214678" y="607220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5" name="Elipsa 4"/>
              <p:cNvSpPr/>
              <p:nvPr/>
            </p:nvSpPr>
            <p:spPr>
              <a:xfrm flipH="1">
                <a:off x="3500430" y="6143644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6" name="Elipsa 5"/>
              <p:cNvSpPr/>
              <p:nvPr/>
            </p:nvSpPr>
            <p:spPr>
              <a:xfrm flipH="1">
                <a:off x="3786182" y="607220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7" name="Elipsa 6"/>
              <p:cNvSpPr/>
              <p:nvPr/>
            </p:nvSpPr>
            <p:spPr>
              <a:xfrm flipH="1">
                <a:off x="3357554" y="5857892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8" name="Elipsa 7"/>
              <p:cNvSpPr/>
              <p:nvPr/>
            </p:nvSpPr>
            <p:spPr>
              <a:xfrm flipH="1">
                <a:off x="3643306" y="5929330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9" name="Elipsa 8"/>
              <p:cNvSpPr/>
              <p:nvPr/>
            </p:nvSpPr>
            <p:spPr>
              <a:xfrm flipH="1">
                <a:off x="3571868" y="5715016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0" name="Elipsa 9"/>
              <p:cNvSpPr/>
              <p:nvPr/>
            </p:nvSpPr>
            <p:spPr>
              <a:xfrm flipH="1">
                <a:off x="3500430" y="5500702"/>
                <a:ext cx="148945" cy="148945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30" name="Grupa 29"/>
            <p:cNvGrpSpPr/>
            <p:nvPr/>
          </p:nvGrpSpPr>
          <p:grpSpPr>
            <a:xfrm>
              <a:off x="5429256" y="3643314"/>
              <a:ext cx="1475406" cy="2215957"/>
              <a:chOff x="6500826" y="4000504"/>
              <a:chExt cx="1475406" cy="2215957"/>
            </a:xfrm>
          </p:grpSpPr>
          <p:pic>
            <p:nvPicPr>
              <p:cNvPr id="12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500826" y="4000504"/>
                <a:ext cx="1475406" cy="2215957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13" name="Elipsa 12"/>
              <p:cNvSpPr/>
              <p:nvPr/>
            </p:nvSpPr>
            <p:spPr>
              <a:xfrm flipH="1">
                <a:off x="7072330" y="557214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4" name="Elipsa 13"/>
              <p:cNvSpPr/>
              <p:nvPr/>
            </p:nvSpPr>
            <p:spPr>
              <a:xfrm flipH="1">
                <a:off x="7215206" y="5786454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5" name="Elipsa 14"/>
              <p:cNvSpPr/>
              <p:nvPr/>
            </p:nvSpPr>
            <p:spPr>
              <a:xfrm flipH="1">
                <a:off x="7286644" y="550070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6" name="Elipsa 15"/>
              <p:cNvSpPr/>
              <p:nvPr/>
            </p:nvSpPr>
            <p:spPr>
              <a:xfrm flipH="1">
                <a:off x="7143768" y="5286388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17" name="Elipsa 16"/>
              <p:cNvSpPr/>
              <p:nvPr/>
            </p:nvSpPr>
            <p:spPr>
              <a:xfrm flipH="1">
                <a:off x="6858016" y="5786454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28" name="Grupa 27"/>
            <p:cNvGrpSpPr/>
            <p:nvPr/>
          </p:nvGrpSpPr>
          <p:grpSpPr>
            <a:xfrm>
              <a:off x="7000892" y="3643314"/>
              <a:ext cx="1475406" cy="2215957"/>
              <a:chOff x="4826555" y="4160989"/>
              <a:chExt cx="1475406" cy="2215957"/>
            </a:xfrm>
          </p:grpSpPr>
          <p:pic>
            <p:nvPicPr>
              <p:cNvPr id="22" name="Picture 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826555" y="4160989"/>
                <a:ext cx="1475406" cy="2215957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23" name="Elipsa 22"/>
              <p:cNvSpPr/>
              <p:nvPr/>
            </p:nvSpPr>
            <p:spPr>
              <a:xfrm flipH="1">
                <a:off x="5643570" y="592933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4" name="Elipsa 23"/>
              <p:cNvSpPr/>
              <p:nvPr/>
            </p:nvSpPr>
            <p:spPr>
              <a:xfrm flipH="1">
                <a:off x="5286380" y="585789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5" name="Elipsa 24"/>
              <p:cNvSpPr/>
              <p:nvPr/>
            </p:nvSpPr>
            <p:spPr>
              <a:xfrm flipH="1">
                <a:off x="5693305" y="4739752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6" name="Elipsa 25"/>
              <p:cNvSpPr/>
              <p:nvPr/>
            </p:nvSpPr>
            <p:spPr>
              <a:xfrm flipH="1">
                <a:off x="5500694" y="4643446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7" name="Elipsa 26"/>
              <p:cNvSpPr/>
              <p:nvPr/>
            </p:nvSpPr>
            <p:spPr>
              <a:xfrm flipH="1">
                <a:off x="5429256" y="4857760"/>
                <a:ext cx="144458" cy="144458"/>
              </a:xfrm>
              <a:prstGeom prst="ellipse">
                <a:avLst/>
              </a:prstGeom>
              <a:solidFill>
                <a:srgbClr val="F8C568"/>
              </a:solidFill>
              <a:ln>
                <a:solidFill>
                  <a:srgbClr val="F8C56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</p:grpSp>
      <p:grpSp>
        <p:nvGrpSpPr>
          <p:cNvPr id="35" name="Grupa 34"/>
          <p:cNvGrpSpPr/>
          <p:nvPr/>
        </p:nvGrpSpPr>
        <p:grpSpPr>
          <a:xfrm>
            <a:off x="3357554" y="5743567"/>
            <a:ext cx="5786446" cy="1114433"/>
            <a:chOff x="3357554" y="5743567"/>
            <a:chExt cx="5786446" cy="1114433"/>
          </a:xfrm>
        </p:grpSpPr>
        <p:sp>
          <p:nvSpPr>
            <p:cNvPr id="31" name="pole tekstowe 30"/>
            <p:cNvSpPr txBox="1"/>
            <p:nvPr/>
          </p:nvSpPr>
          <p:spPr>
            <a:xfrm>
              <a:off x="3357554" y="6072206"/>
              <a:ext cx="48577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8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RYŻ GOTUJE SIĘ JUŻ: 7 MINUT</a:t>
              </a:r>
              <a:endParaRPr lang="pl-PL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32" name="Picture 2" descr="C:\Users\Dyrektor\AppData\Local\Microsoft\Windows\Temporary Internet Files\Content.IE5\058UY88G\MMj02362070000[1]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358182" y="5743567"/>
              <a:ext cx="785818" cy="1114433"/>
            </a:xfrm>
            <a:prstGeom prst="rect">
              <a:avLst/>
            </a:prstGeom>
            <a:noFill/>
          </p:spPr>
        </p:pic>
      </p:grpSp>
      <p:sp>
        <p:nvSpPr>
          <p:cNvPr id="33" name="Prostokąt 32"/>
          <p:cNvSpPr/>
          <p:nvPr/>
        </p:nvSpPr>
        <p:spPr>
          <a:xfrm>
            <a:off x="3786182" y="0"/>
            <a:ext cx="15972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1</a:t>
            </a:r>
            <a:endParaRPr lang="pl-PL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a 27"/>
          <p:cNvGrpSpPr/>
          <p:nvPr/>
        </p:nvGrpSpPr>
        <p:grpSpPr>
          <a:xfrm>
            <a:off x="3857620" y="3429000"/>
            <a:ext cx="1714512" cy="2575078"/>
            <a:chOff x="2643174" y="3857628"/>
            <a:chExt cx="1714512" cy="2575078"/>
          </a:xfrm>
        </p:grpSpPr>
        <p:pic>
          <p:nvPicPr>
            <p:cNvPr id="3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3174" y="3857628"/>
              <a:ext cx="1714512" cy="257507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Elipsa 3"/>
            <p:cNvSpPr/>
            <p:nvPr/>
          </p:nvSpPr>
          <p:spPr>
            <a:xfrm flipH="1">
              <a:off x="3714744" y="442913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" name="Elipsa 4"/>
            <p:cNvSpPr/>
            <p:nvPr/>
          </p:nvSpPr>
          <p:spPr>
            <a:xfrm flipH="1">
              <a:off x="3286116" y="585789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/>
            <p:nvPr/>
          </p:nvSpPr>
          <p:spPr>
            <a:xfrm flipH="1">
              <a:off x="3643306" y="585789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 flipH="1">
              <a:off x="3428992" y="450057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/>
            <p:nvPr/>
          </p:nvSpPr>
          <p:spPr>
            <a:xfrm flipH="1">
              <a:off x="3357554" y="557214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 flipH="1">
              <a:off x="3428992" y="478632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 flipH="1">
              <a:off x="3143240" y="442913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1" name="Grupa 29"/>
          <p:cNvGrpSpPr/>
          <p:nvPr/>
        </p:nvGrpSpPr>
        <p:grpSpPr>
          <a:xfrm>
            <a:off x="6500826" y="3714752"/>
            <a:ext cx="1475406" cy="2215957"/>
            <a:chOff x="6500826" y="4000504"/>
            <a:chExt cx="1475406" cy="2215957"/>
          </a:xfrm>
        </p:grpSpPr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00826" y="4000504"/>
              <a:ext cx="1475406" cy="221595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3" name="Elipsa 12"/>
            <p:cNvSpPr/>
            <p:nvPr/>
          </p:nvSpPr>
          <p:spPr>
            <a:xfrm flipH="1">
              <a:off x="7072330" y="557214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Elipsa 13"/>
            <p:cNvSpPr/>
            <p:nvPr/>
          </p:nvSpPr>
          <p:spPr>
            <a:xfrm flipH="1">
              <a:off x="7215206" y="5786454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Elipsa 14"/>
            <p:cNvSpPr/>
            <p:nvPr/>
          </p:nvSpPr>
          <p:spPr>
            <a:xfrm flipH="1">
              <a:off x="7286644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Elipsa 15"/>
            <p:cNvSpPr/>
            <p:nvPr/>
          </p:nvSpPr>
          <p:spPr>
            <a:xfrm flipH="1">
              <a:off x="7143768" y="5286388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Elipsa 16"/>
            <p:cNvSpPr/>
            <p:nvPr/>
          </p:nvSpPr>
          <p:spPr>
            <a:xfrm flipH="1">
              <a:off x="6858016" y="5786454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aśnienie owalne 19"/>
          <p:cNvSpPr/>
          <p:nvPr/>
        </p:nvSpPr>
        <p:spPr>
          <a:xfrm>
            <a:off x="2857488" y="571480"/>
            <a:ext cx="4929222" cy="2214578"/>
          </a:xfrm>
          <a:prstGeom prst="wedgeEllipseCallout">
            <a:avLst>
              <a:gd name="adj1" fmla="val -72698"/>
              <a:gd name="adj2" fmla="val 46323"/>
            </a:avLst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Następnie odmierzam 3 minuty za pomocą piasku pozostałego w małej klepsydrze i </a:t>
            </a:r>
            <a:r>
              <a:rPr lang="pl-PL" sz="22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jednocześnie puszczam </a:t>
            </a:r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nowa dużą klepsydrę.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3357554" y="6072206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RYŻ GOTUJE SIĘ JUŻ: 10 MINUT</a:t>
            </a:r>
            <a:endParaRPr lang="pl-P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530" name="Picture 2" descr="C:\Users\Dyrektor\AppData\Local\Microsoft\Windows\Temporary Internet Files\Content.IE5\058UY88G\MMj02362070000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900" y="5743567"/>
            <a:ext cx="785818" cy="1114433"/>
          </a:xfrm>
          <a:prstGeom prst="rect">
            <a:avLst/>
          </a:prstGeom>
          <a:noFill/>
        </p:spPr>
      </p:pic>
      <p:sp>
        <p:nvSpPr>
          <p:cNvPr id="23" name="Prostokąt 22"/>
          <p:cNvSpPr/>
          <p:nvPr/>
        </p:nvSpPr>
        <p:spPr>
          <a:xfrm>
            <a:off x="3857620" y="0"/>
            <a:ext cx="17014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2 </a:t>
            </a:r>
            <a:endParaRPr lang="pl-PL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6" grpId="0"/>
      <p:bldP spid="23" grpId="0"/>
      <p:bldP spid="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a 22"/>
          <p:cNvGrpSpPr/>
          <p:nvPr/>
        </p:nvGrpSpPr>
        <p:grpSpPr>
          <a:xfrm>
            <a:off x="3857620" y="3429000"/>
            <a:ext cx="1714512" cy="2575078"/>
            <a:chOff x="3857620" y="3429000"/>
            <a:chExt cx="1714512" cy="2575078"/>
          </a:xfrm>
        </p:grpSpPr>
        <p:pic>
          <p:nvPicPr>
            <p:cNvPr id="3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57620" y="3429000"/>
              <a:ext cx="1714512" cy="257507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Elipsa 3"/>
            <p:cNvSpPr/>
            <p:nvPr/>
          </p:nvSpPr>
          <p:spPr>
            <a:xfrm flipH="1">
              <a:off x="4786314" y="521495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" name="Elipsa 4"/>
            <p:cNvSpPr/>
            <p:nvPr/>
          </p:nvSpPr>
          <p:spPr>
            <a:xfrm flipH="1">
              <a:off x="4500562" y="5429264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/>
            <p:nvPr/>
          </p:nvSpPr>
          <p:spPr>
            <a:xfrm flipH="1">
              <a:off x="4857752" y="5429264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 flipH="1">
              <a:off x="4357686" y="521495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/>
            <p:nvPr/>
          </p:nvSpPr>
          <p:spPr>
            <a:xfrm flipH="1">
              <a:off x="4572000" y="514351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 flipH="1">
              <a:off x="4286248" y="550070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 flipH="1">
              <a:off x="4572000" y="485776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2" name="Grupa 21"/>
          <p:cNvGrpSpPr/>
          <p:nvPr/>
        </p:nvGrpSpPr>
        <p:grpSpPr>
          <a:xfrm>
            <a:off x="6500826" y="3714752"/>
            <a:ext cx="1475406" cy="2215957"/>
            <a:chOff x="6500826" y="3714752"/>
            <a:chExt cx="1475406" cy="2215957"/>
          </a:xfrm>
        </p:grpSpPr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00826" y="3714752"/>
              <a:ext cx="1475406" cy="221595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3" name="Elipsa 12"/>
            <p:cNvSpPr/>
            <p:nvPr/>
          </p:nvSpPr>
          <p:spPr>
            <a:xfrm flipH="1">
              <a:off x="7000892" y="521495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Elipsa 13"/>
            <p:cNvSpPr/>
            <p:nvPr/>
          </p:nvSpPr>
          <p:spPr>
            <a:xfrm flipH="1">
              <a:off x="7215206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Elipsa 14"/>
            <p:cNvSpPr/>
            <p:nvPr/>
          </p:nvSpPr>
          <p:spPr>
            <a:xfrm flipH="1">
              <a:off x="7286644" y="521495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Elipsa 15"/>
            <p:cNvSpPr/>
            <p:nvPr/>
          </p:nvSpPr>
          <p:spPr>
            <a:xfrm flipH="1">
              <a:off x="7143768" y="442913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Elipsa 16"/>
            <p:cNvSpPr/>
            <p:nvPr/>
          </p:nvSpPr>
          <p:spPr>
            <a:xfrm flipH="1">
              <a:off x="6858016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aśnienie owalne 19"/>
          <p:cNvSpPr/>
          <p:nvPr/>
        </p:nvSpPr>
        <p:spPr>
          <a:xfrm>
            <a:off x="2857488" y="571480"/>
            <a:ext cx="4929222" cy="2214578"/>
          </a:xfrm>
          <a:prstGeom prst="wedgeEllipseCallout">
            <a:avLst>
              <a:gd name="adj1" fmla="val -72698"/>
              <a:gd name="adj2" fmla="val 46323"/>
            </a:avLst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Teraz odliczam 4 minuty, przesypując do końca piasek z dużej klepsydry i puszczam jednocześnie małą klepsydrę.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3357554" y="6072206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RYŻ GOTUJE SIĘ JUŻ: 14 MINUT</a:t>
            </a:r>
            <a:endParaRPr lang="pl-P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530" name="Picture 2" descr="C:\Users\Dyrektor\AppData\Local\Microsoft\Windows\Temporary Internet Files\Content.IE5\058UY88G\MMj02362070000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900" y="5743567"/>
            <a:ext cx="785818" cy="1114433"/>
          </a:xfrm>
          <a:prstGeom prst="rect">
            <a:avLst/>
          </a:prstGeom>
          <a:noFill/>
        </p:spPr>
      </p:pic>
      <p:sp>
        <p:nvSpPr>
          <p:cNvPr id="21" name="Prostokąt 20"/>
          <p:cNvSpPr/>
          <p:nvPr/>
        </p:nvSpPr>
        <p:spPr>
          <a:xfrm>
            <a:off x="3929058" y="0"/>
            <a:ext cx="15972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3</a:t>
            </a:r>
            <a:endParaRPr lang="pl-PL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6" grpId="0"/>
      <p:bldP spid="21" grpId="0"/>
      <p:bldP spid="2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/>
          <p:cNvGrpSpPr/>
          <p:nvPr/>
        </p:nvGrpSpPr>
        <p:grpSpPr>
          <a:xfrm>
            <a:off x="3857620" y="3429000"/>
            <a:ext cx="4118612" cy="2575078"/>
            <a:chOff x="3857620" y="3429000"/>
            <a:chExt cx="4118612" cy="2575078"/>
          </a:xfrm>
        </p:grpSpPr>
        <p:pic>
          <p:nvPicPr>
            <p:cNvPr id="3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57620" y="3429000"/>
              <a:ext cx="1714512" cy="257507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Elipsa 3"/>
            <p:cNvSpPr/>
            <p:nvPr/>
          </p:nvSpPr>
          <p:spPr>
            <a:xfrm flipH="1">
              <a:off x="4857752" y="407194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" name="Elipsa 4"/>
            <p:cNvSpPr/>
            <p:nvPr/>
          </p:nvSpPr>
          <p:spPr>
            <a:xfrm flipH="1">
              <a:off x="4786314" y="428625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/>
            <p:nvPr/>
          </p:nvSpPr>
          <p:spPr>
            <a:xfrm flipH="1">
              <a:off x="4500562" y="428625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 flipH="1">
              <a:off x="4643438" y="407194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/>
            <p:nvPr/>
          </p:nvSpPr>
          <p:spPr>
            <a:xfrm flipH="1">
              <a:off x="4572000" y="450057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 flipH="1">
              <a:off x="4572000" y="5429264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 flipH="1">
              <a:off x="4429124" y="407194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00826" y="3714752"/>
              <a:ext cx="1475406" cy="221595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3" name="Elipsa 12"/>
            <p:cNvSpPr/>
            <p:nvPr/>
          </p:nvSpPr>
          <p:spPr>
            <a:xfrm flipH="1">
              <a:off x="7000892" y="521495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Elipsa 13"/>
            <p:cNvSpPr/>
            <p:nvPr/>
          </p:nvSpPr>
          <p:spPr>
            <a:xfrm flipH="1">
              <a:off x="7286644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Elipsa 14"/>
            <p:cNvSpPr/>
            <p:nvPr/>
          </p:nvSpPr>
          <p:spPr>
            <a:xfrm flipH="1">
              <a:off x="7286644" y="5214950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Elipsa 15"/>
            <p:cNvSpPr/>
            <p:nvPr/>
          </p:nvSpPr>
          <p:spPr>
            <a:xfrm flipH="1">
              <a:off x="7072330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Elipsa 16"/>
            <p:cNvSpPr/>
            <p:nvPr/>
          </p:nvSpPr>
          <p:spPr>
            <a:xfrm flipH="1">
              <a:off x="6858016" y="5500702"/>
              <a:ext cx="144458" cy="144458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aśnienie owalne 19"/>
          <p:cNvSpPr/>
          <p:nvPr/>
        </p:nvSpPr>
        <p:spPr>
          <a:xfrm>
            <a:off x="2857488" y="571480"/>
            <a:ext cx="4929222" cy="2214578"/>
          </a:xfrm>
          <a:prstGeom prst="wedgeEllipseCallout">
            <a:avLst>
              <a:gd name="adj1" fmla="val -72698"/>
              <a:gd name="adj2" fmla="val 46323"/>
            </a:avLst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Puszczam do końca małą klepsydrę i w tym samym czasie dużą klepsydrę od początku.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3357554" y="6072206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RYŻ GOTUJE SIĘ JUŻ: 15 MINUT</a:t>
            </a:r>
            <a:endParaRPr lang="pl-P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530" name="Picture 2" descr="C:\Users\Dyrektor\AppData\Local\Microsoft\Windows\Temporary Internet Files\Content.IE5\058UY88G\MMj02362070000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900" y="5743567"/>
            <a:ext cx="785818" cy="1114433"/>
          </a:xfrm>
          <a:prstGeom prst="rect">
            <a:avLst/>
          </a:prstGeom>
          <a:noFill/>
        </p:spPr>
      </p:pic>
      <p:sp>
        <p:nvSpPr>
          <p:cNvPr id="21" name="Prostokąt 20"/>
          <p:cNvSpPr/>
          <p:nvPr/>
        </p:nvSpPr>
        <p:spPr>
          <a:xfrm>
            <a:off x="3643306" y="0"/>
            <a:ext cx="17014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 4</a:t>
            </a:r>
            <a:endParaRPr lang="pl-PL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6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/>
          <p:cNvGrpSpPr/>
          <p:nvPr/>
        </p:nvGrpSpPr>
        <p:grpSpPr>
          <a:xfrm>
            <a:off x="3857620" y="3429000"/>
            <a:ext cx="1714512" cy="2575078"/>
            <a:chOff x="3857620" y="3429000"/>
            <a:chExt cx="1714512" cy="2575078"/>
          </a:xfrm>
        </p:grpSpPr>
        <p:pic>
          <p:nvPicPr>
            <p:cNvPr id="3" name="Picture 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57620" y="3429000"/>
              <a:ext cx="1714512" cy="257507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Elipsa 3"/>
            <p:cNvSpPr/>
            <p:nvPr/>
          </p:nvSpPr>
          <p:spPr>
            <a:xfrm flipH="1">
              <a:off x="4429124" y="514351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" name="Elipsa 4"/>
            <p:cNvSpPr/>
            <p:nvPr/>
          </p:nvSpPr>
          <p:spPr>
            <a:xfrm flipH="1">
              <a:off x="4500562" y="5429264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/>
            <p:nvPr/>
          </p:nvSpPr>
          <p:spPr>
            <a:xfrm flipH="1">
              <a:off x="4714876" y="557214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 flipH="1">
              <a:off x="4643438" y="5214950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/>
            <p:nvPr/>
          </p:nvSpPr>
          <p:spPr>
            <a:xfrm flipH="1">
              <a:off x="4286248" y="5500702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 flipH="1">
              <a:off x="4786314" y="535782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 flipH="1">
              <a:off x="4572000" y="5000636"/>
              <a:ext cx="148945" cy="148945"/>
            </a:xfrm>
            <a:prstGeom prst="ellipse">
              <a:avLst/>
            </a:prstGeom>
            <a:solidFill>
              <a:srgbClr val="F8C568"/>
            </a:solidFill>
            <a:ln>
              <a:solidFill>
                <a:srgbClr val="F8C56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500174"/>
            <a:ext cx="14953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Objaśnienie owalne 19"/>
          <p:cNvSpPr/>
          <p:nvPr/>
        </p:nvSpPr>
        <p:spPr>
          <a:xfrm>
            <a:off x="2857488" y="642918"/>
            <a:ext cx="4929222" cy="2214578"/>
          </a:xfrm>
          <a:prstGeom prst="wedgeEllipseCallout">
            <a:avLst>
              <a:gd name="adj1" fmla="val -72698"/>
              <a:gd name="adj2" fmla="val 46323"/>
            </a:avLst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koniec obracam dużą klepsydrę, aby odmierzyć 1 minutę, a małej daję spokój.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C:\Users\Dyrektor\AppData\Local\Microsoft\Windows\Temporary Internet Files\Content.IE5\39745UXY\MCj0298089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5214950"/>
            <a:ext cx="1557883" cy="1435843"/>
          </a:xfrm>
          <a:prstGeom prst="rect">
            <a:avLst/>
          </a:prstGeom>
          <a:noFill/>
        </p:spPr>
      </p:pic>
      <p:sp>
        <p:nvSpPr>
          <p:cNvPr id="17" name="Prostokąt 16"/>
          <p:cNvSpPr/>
          <p:nvPr/>
        </p:nvSpPr>
        <p:spPr>
          <a:xfrm>
            <a:off x="1643042" y="0"/>
            <a:ext cx="59487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KROK 5  i na szczęście ostatni :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Prostokąt 22"/>
          <p:cNvSpPr/>
          <p:nvPr/>
        </p:nvSpPr>
        <p:spPr>
          <a:xfrm>
            <a:off x="2581260" y="6153168"/>
            <a:ext cx="52007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RYŻ JUŻ SIĘ UGOTOWAŁ!!!</a:t>
            </a:r>
            <a:endParaRPr lang="pl-PL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35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czesio.com/galeria/koma/128x160frau.jpg"/>
          <p:cNvPicPr>
            <a:picLocks noChangeAspect="1" noChangeArrowheads="1"/>
          </p:cNvPicPr>
          <p:nvPr/>
        </p:nvPicPr>
        <p:blipFill>
          <a:blip r:embed="rId2"/>
          <a:srcRect t="5333" r="3333"/>
          <a:stretch>
            <a:fillRect/>
          </a:stretch>
        </p:blipFill>
        <p:spPr bwMode="auto">
          <a:xfrm>
            <a:off x="857224" y="1643050"/>
            <a:ext cx="2786082" cy="34105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bjaśnienie owalne 4"/>
          <p:cNvSpPr/>
          <p:nvPr/>
        </p:nvSpPr>
        <p:spPr>
          <a:xfrm>
            <a:off x="3714744" y="857232"/>
            <a:ext cx="3929090" cy="2071702"/>
          </a:xfrm>
          <a:prstGeom prst="wedgeEllipseCallout">
            <a:avLst>
              <a:gd name="adj1" fmla="val -79044"/>
              <a:gd name="adj2" fmla="val 649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CZESIU! Ty głąbie!!! Ja znalazłam prostsze rozwiązanie! Spójrz no chłopczyno:</a:t>
            </a:r>
            <a:endParaRPr lang="pl-PL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442</Words>
  <Application>Microsoft Office PowerPoint</Application>
  <PresentationFormat>Pokaz na ekranie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Dyrektor</dc:creator>
  <cp:lastModifiedBy>Dyrektor</cp:lastModifiedBy>
  <cp:revision>33</cp:revision>
  <dcterms:created xsi:type="dcterms:W3CDTF">2008-04-25T10:56:06Z</dcterms:created>
  <dcterms:modified xsi:type="dcterms:W3CDTF">2008-04-29T08:47:22Z</dcterms:modified>
</cp:coreProperties>
</file>